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3" r:id="rId6"/>
    <p:sldId id="288" r:id="rId7"/>
    <p:sldId id="264" r:id="rId8"/>
    <p:sldId id="265" r:id="rId9"/>
    <p:sldId id="266" r:id="rId10"/>
    <p:sldId id="290" r:id="rId11"/>
    <p:sldId id="294" r:id="rId12"/>
    <p:sldId id="267" r:id="rId13"/>
    <p:sldId id="275" r:id="rId14"/>
    <p:sldId id="276" r:id="rId15"/>
    <p:sldId id="277" r:id="rId16"/>
    <p:sldId id="268" r:id="rId17"/>
    <p:sldId id="270" r:id="rId18"/>
    <p:sldId id="272" r:id="rId19"/>
    <p:sldId id="269" r:id="rId20"/>
    <p:sldId id="282" r:id="rId21"/>
    <p:sldId id="291" r:id="rId22"/>
    <p:sldId id="274" r:id="rId23"/>
    <p:sldId id="271" r:id="rId24"/>
    <p:sldId id="273" r:id="rId25"/>
    <p:sldId id="292" r:id="rId26"/>
    <p:sldId id="278" r:id="rId27"/>
    <p:sldId id="279" r:id="rId28"/>
    <p:sldId id="280" r:id="rId29"/>
    <p:sldId id="281" r:id="rId30"/>
    <p:sldId id="283" r:id="rId31"/>
    <p:sldId id="284" r:id="rId32"/>
    <p:sldId id="285" r:id="rId33"/>
    <p:sldId id="286" r:id="rId34"/>
    <p:sldId id="287" r:id="rId35"/>
    <p:sldId id="28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9782" autoAdjust="0"/>
  </p:normalViewPr>
  <p:slideViewPr>
    <p:cSldViewPr snapToGrid="0">
      <p:cViewPr varScale="1">
        <p:scale>
          <a:sx n="63" d="100"/>
          <a:sy n="63" d="100"/>
        </p:scale>
        <p:origin x="6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21:40:08.72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75 991,'0'-6,"0"-6,0-7,0-5,0-3,0-3,0-1,0 0,0-1,0 1,0 0,0 0,0 0,0 1,0 0,0 5</inkml:trace>
  <inkml:trace contextRef="#ctx0" brushRef="#br0" timeOffset="7669.095">419 758,'5'223,"12"379,-16-574,1-6,-1 1,-1-1,-1 1,-1-1,-1 0,-5 17,8-38,0 1,-1-1,1 1,-1-1,1 0,-1 1,1-1,-1 1,0-1,0 0,0 0,0 1,0-1,0 0,0 0,0 0,-1 0,1 0,0 0,0-1,-1 1,1-1,0 0,-1 0,1 0,0-1,0 1,0 0,0-1,0 1,0-1,0 1,0-1,1 1,-1-1,0 0,0 1,0-1,1 0,-1 0,0 0,1 1,-1-1,0 0,1 0,-1 0,1 0,0 0,-1 0,1 0,0-1,-20-50,3-1,3 0,2-1,-2-22,4 21,-38-229,41 218,3 0,3 0,3-22,8-13,4 0,20-68,11-1,14-19,-55 173,-3 11,1 0,-1 0,1 1,0-1,0 0,0 1,1-1,-1 1,1 0,-3 4,1 0,-1 0,0 0,0 0,0-1,1 1,-1 0,0 0,0 0,0 0,0 0,1 0,-1 0,0 0,0 0,0 0,1 0,-1 1,0-1,0 0,0 0,0 0,1 0,-1 0,0 0,0 0,0 0,0 0,0 1,1-1,-1 0,0 0,0 0,0 0,0 0,0 1,0-1,0 0,0 0,1 0,-1 0,0 1,0-1,0 0,0 0,0 0,0 1,0-1,0 0,0 0,0 0,0 1,0-1,0 0,-1 0,1 0,0 0,0 1,2 12,-4 31,-2-1,-1 1,-2-1,-12 36,4-12,-1 29,8-10,4 1,5 42,18 173,-5-120,-10-102,-4 37,-1-90,-1 1,-2-1,-1 0,-1 0,-1-1,-2 3,8-27,1 0,-1 0,0 0,0 0,0 0,0 0,-1 0,1 0,0-1,-1 1,1 0,-2 0,2-2,0 1,1-1,-1 0,0 0,0 0,1 0,-1 0,0 1,1-1,-1-1,0 1,0 0,1 0,-1 0,0 0,1 0,-1-1,0 1,1 0,-1-1,0 1,1 0,-1-1,1 1,-1-1,1 1,-1-1,1 1,-1-1,1 1,-1-1,1 1,0-1,-1 0,1 1,0-1,-1 0,1 0,-9-18,1 1,1-2,0 1,2-1,0 0,1 0,1-3,-7-30,-90-326,77 302,-9-59,26 103,2-1,1 1,1-1,2 1,3-20,-2 44,1 0,0 0,0 0,1 0,1-1,-4 8,1 0,-1 1,1-1,0 0,0 0,0 1,0-1,0 0,0 1,0-1,1 1,-1-1,1 1,-1 0,1 0,-1-1,1 1,-1 0,1 0,0 1,0-1,0 0,-1 1,1-1,0 1,2-1,-3 1,1 1,-1-1,1 1,-1-1,1 1,-1 0,1 0,-1 0,0-1,0 1,1 0,-1 1,0-1,0 0,0 0,0 0,0 1,0 0,18 30,-14-21,10 17,-2 1,0 0,-3 1,0 0,-2 1,4 25,1 41,0 53,-8-76,6 92,22 200,-30-351,-2-25,-3-34,1 34,-2-291,0 42,-7 28,-10 0,-10 1,-14-14,41 228,1 4,-1 1,1-1,-2 1,0 0,0 1,-5-9,9 19,0 0,0-1,0 1,0 0,0-1,-1 1,1-1,0 1,0 0,-1-1,1 1,0 0,0 0,-1-1,1 1,0 0,-1-1,1 1,0 0,-1 0,1 0,-1 0,1-1,0 1,-1 0,1 0,-1 0,1 0,0 0,-1 0,1 0,-1 0,-4 11,4 20,6-10,0 0,2 0,0-1,1 0,9 16,20 50,-17-19,-2 1,-4 0,5 67,-7 4,-6 68,-8-58,-13 71,5-136,-4 0,-3-2,-13 30,25-95,-20 55,23-65,-1 0,-1-1,0 1,1-1,-2 0,1 0,-1 0,-4 3,9-9,0 1,0-1,0 0,0 0,0 0,-1 0,1 1,0-1,0 0,0 0,0 0,-1 0,1 0,0 0,0 0,0 0,-1 1,1-1,0 0,0 0,-1 0,1 0,0 0,0 0,0 0,-1 0,1 0,0 0,0 0,0-1,-1 1,1 0,0 0,0 0,0 0,-1 0,1 0,-3-10,2-15,1 23,6-104,0-64,-24-226,0-14,18 284,5 0,9-29,-12 141,-2 10,0-1,1 1,-1 0,1-1,0 1,0 0,1 0,0-1,5 43,10 84,-1-3,-4 13,11 744,-23-839,0 33,-3 0,-3 0,-3-1,2-48,3-18,0-13,-5-62,2 0,4-1,3-21,0 36,1-315,32-198,-30 544</inkml:trace>
  <inkml:trace contextRef="#ctx0" brushRef="#br0" timeOffset="8451.975">256 1,'-12'15,"3"-7,1 4,1-1,0 1,0 1,1-1,1 1,0 0,1 1,1-1,0 1,0 0,1 0,1-1,0 1,1 0,3 34,1 0,2 0,7 21,2 17,16 181,-12 1,-13 165,-16-210,-15 33,17-175,8-79,-3 61,3-63,0 1,0-1,0 1,0-1,0 1,0-1,0 1,0-1,0 1,0-1,0 1,0-1,1 1,-1-1,0 1,0-1,1 1,-1-1,0 1,1-1,-1 0,0 1,1-1,-1 0,8-5,6-19,-11 16</inkml:trace>
  <inkml:trace contextRef="#ctx0" brushRef="#br0" timeOffset="8988.314">310 211,'0'2,"0"1,-1-1,0 1,1-1,-1 0,0 1,0-1,-1 0,0 2,-3 6,-5 20,1 1,1 0,2 0,1 1,2 0,0 0,3 2,2 69,11 57,-3-32,1 111,-18 161,-50 236,50-588,2-17,1 0,2 0,1 1,2 8,-1-37,0-1,1 1,-1-1,1 1,-1-1,1 1,0-1,0 1,0-1,1 1,-2-2,1-1,-1 1,1-1,-1 1,1-1,0 1,-1-1,1 0,-1 1,1-1,0 0,-1 1,1-1,0 0,-1 0,1 0,0 0,-1 0,1 0,0 0,0 0,-1 0,1 0,0 0,-1 0,1 0,0 0,-1 0,1-1,0 1,-1 0,1-1,0 1,-1 0,1-1,17-11</inkml:trace>
  <inkml:trace contextRef="#ctx0" brushRef="#br0" timeOffset="30867.047">652 290,'-9'0,"0"1,0 1,0-1,1 1,-1 1,0 0,1 0,0 0,0 1,-5 3,-15 11,0 1,-6 6,-9 6,27-20,4-4,1 1,-1 1,2 0,-1 0,0 3,8-10,1 1,0 0,0 0,0 0,0 0,1 0,-1 0,1 0,-1 1,1-1,0 0,1 1,-1-1,1 1,-1-1,1 1,0-1,0 1,1-1,-1 1,1-1,0 3,8 22,1-1,8 13,-10-24,0 1,-2 0,1 0,-2 1,-1 0,0 0,1 14,-6 5,-2 0,-1 1,-2-2,-1 1,-10 26,-3 20,6-16,-2 35,14-77,0 1,2-1,1 1,1-1,4 19,-1-20,-1-2</inkml:trace>
  <inkml:trace contextRef="#ctx0" brushRef="#br0" timeOffset="31400.526">365 515,'-3'13,"-23"108,5 1,5 1,5 6,9-57,2 0,3 1,4-1,3 0,17 64,-21-115</inkml:trace>
  <inkml:trace contextRef="#ctx0" brushRef="#br0" timeOffset="31924.07">278 451,'-4'16,"-4"27,3 1,1 0,1 0,3 0,3 19,12 76,6 7,0-8,-7 5,-9 124,-2-42,-3-210,1-1,1 0,1 0,0 0,2 5,1-3</inkml:trace>
  <inkml:trace contextRef="#ctx0" brushRef="#br0" timeOffset="32458.729">189 464,'0'0,"-1"2,-6 16,1-1,1 1,0 1,1-1,1 1,1-1,1 1,0 0,2 0,1 15,7 33,3-1,9 27,-3-15,-2 1,-4 1,-4 1,-3 0,-3-1,-4 1,-4 0,-3 0,-14 51,-8 17,25-113</inkml:trace>
  <inkml:trace contextRef="#ctx0" brushRef="#br0" timeOffset="32972.542">170 685,'-10'16,"-1"7,0 1,1 0,2 0,1 0,0 1,2 1,1-1,1 0,1 1,1 10,2 5,3 0,0 0,3 0,2-1,1-1,4 9,-5-17,-1 1,-2 0,-2 0,0 1,-3-1,0 1,-2-1,-2 1,-1-1,-1 0,-2 0,-1 0,-1-1,-3 4,5-18</inkml:trace>
  <inkml:trace contextRef="#ctx0" brushRef="#br0" timeOffset="33484.234">211 487,'-5'16,"-9"46,3 0,-2 48,0 131,9-158,-6 127,-13 343,23-527,0-6</inkml:trace>
  <inkml:trace contextRef="#ctx0" brushRef="#br0" timeOffset="34042.712">219 472,'-7'73,"1"-12,7 18,3-1,3 1,4-2,2 22,-1 53,-13-60,-3-1,-5 0,-5 12,-12 35,-31 92,52-210</inkml:trace>
  <inkml:trace contextRef="#ctx0" brushRef="#br0" timeOffset="34592.86">239 244,'-6'12,"-5"11,1 0,2 1,0 0,2 0,0 1,2 0,1 0,1 0,1 0,2 21,6 38,3 0,15 51,-6-33,-2 22,-11-38,-4 1,-4-1,-9 58,-5-30,-4-1,-20 56,30-131,3-7</inkml:trace>
  <inkml:trace contextRef="#ctx0" brushRef="#br0" timeOffset="35189.987">229 250,'-4'12,"-1"6,1 1,0 0,2-1,0 1,1 0,1 0,0 0,2 0,5 45,13 45,-4-25,-6-13,-3 1,-3 1,-4 19,-5 23,-16 78,19-180,-49 406,49-406,2 0,-1 0,2 7,2-2</inkml:trace>
  <inkml:trace contextRef="#ctx0" brushRef="#br0" timeOffset="35791.645">333 395,'-9'212,"-31"181,-19 73,17 63,41-513,-1 22,2 0,2 14,1-30</inkml:trace>
  <inkml:trace contextRef="#ctx0" brushRef="#br0" timeOffset="36388.442">139 162,'-9'20,"4"-10,-1 5,1 0,0 0,2 1,-1-1,2 1,0 0,1 0,1 0,0 0,1 0,5 36,2 0,7 21,7 36,-9 1,0 79,-11 111,7 118,-9-413,3 34,1 0,3 1,-5-29,0-1,1 1,1-1,-1 0,2 0,-1-1,1 1,1-1,5 7,-5-9</inkml:trace>
  <inkml:trace contextRef="#ctx0" brushRef="#br0" timeOffset="36987.394">208 261,'-9'12,"-5"9,2 0,0 1,2 1,0-1,2 2,0-1,2 1,1 1,0 0,-6 60,-2 83,11-129,-2 52,-46 524,46-584,-8 55,0 85,11-144,2-1,1 0,1 0,1 0,2 0,0 0,2-1,7 17,-9-29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21:39:50.8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1 766,'0'0</inkml:trace>
  <inkml:trace contextRef="#ctx0" brushRef="#br0" timeOffset="5664.108">61 706,'4'-1,"-1"1,1 0,-1-1,0 0,1 1,-1-1,0 0,0-1,0 1,0-1,0 1,0-1,0 0,0 0,-1 0,1-1,-1 1,1-1,-1 1,1-1,5-9,-1 1,0-1,0 0,2-8,14-24,-22 42,0 0,1 1,-1-1,1 0,-1 1,1-1,-1 1,1-1,0 1,0 0,0 0,0 0,0 0,0 0,0 0,0 1,0-1,0 1,1-1,-1 1,0 0,0 0,0 0,1 0,-1 0,0 0,0 1,0-1,1 1,-1-1,2 2,-2-1,1 0,-1 0,1 1,-1-1,0 1,0-1,1 1,-1 0,0 0,-1 0,1 0,0 0,0 1,-1-1,1 0,-1 1,0-1,0 1,0 0,0-1,0 1,-1 0,1-1,-1 1,0 1,0-3,0 1,0-1,0 1,0-1,-1 1,1-1,0 1,-1-1,0 0,1 1,-1-1,0 0,1 1,-1-1,0 0,0 0,0 0,0 0,0 0,-1 0,1 0,0 0,0 0,-1 0,1-1,0 1,-1 0,1-1,-1 1,1-1,-1 0,1 1,-1-1,1 0,-1 0,1 0,-1 0,1 0,-1 0,1-1,-1 1,1 0,0-1,-1 1,1-1,-1 0,1 1,0-1,-1 0,1 0,0 0,-10-7,1 0,-1-1,2 0,-1 0,1-1,-1-4,-49-67,51 68,-15-21,22 32,0 0,-1 0,1 0,-1 1,0-1,0 1,0-1,0 1,0 0,0-1,0 1,0 0,0 0,-1 1,3 0,-1 0,1 0,-1 0,0 0,1 0,-1 0,0 0,1 1,-1-1,1 0,-1 0,1 1,-1-1,1 0,-1 1,1-1,-1 1,1-1,-1 0,1 1,-1-1,1 1,0 0,-1-1,1 1,0-1,0 1,-1-1,1 1,0 0,0-1,0 1,0-1,0 1,0 0,-4 26,4-25,-4 66,-7 23,-1 10,12-107,1-1,0 0,0 1,0-1,1 1,0-2,-2 7,0 0,1 0,-1 0,0 0,0 1,1-1,-1 0,0 0,1 0,-1 1,1-1,-1 0,1 1,-1-1,1 0,0 1,-1-1,1 1,0-1,-1 1,1-1,0 1,0-1,-1 1,1 0,0-1,0 1,0 0,0 0,-1 0,1-1,0 1,0 0,0 0,0 0,0 0,-1 1,1-1,0 0,0 0,0 0,0 1,-1-1,1 1,0-1,0 0,-1 1,1-1,0 1,0-1,-1 1,1 0,0 0,6 6,1 0,-1 1,-1-1,1 2,-1-1,-1 1,0 0,0 0,-1 0,0 1,0 0,-1 0,0 0,0 5,3 8,2 0,2 5,-10-27,0 0,1-1,-1 1,0 0,1 0,-1 0,1-1,-1 1,1 0,-1 0,1-1,0 1,-1-1,1 1,0 0,-1-1,1 1,0-1,0 1,0-1,-1 0,0 0,1 0,-1-1,1 1,-1 0,1 0,-1 0,0 0,1 0,-1-1,1 1,-1 0,0 0,1-1,-1 1,1 0,-1 0,0-1,0 1,1 0,-1-1,0 1,1-1,-1 1,0 0,2-4,0 0,0 0,-1 0,1 0,-1 0,0-1,0 0,4-41,-1 1,-3-1,-4-30,2 0,-1 59,0-1,0 1,-2 0,-2-6,-2-10,0 13,8 20,0 0,0-1,-1 1,1 0,0 0,0 0,-1-1,1 1,0 0,0 0,-1 0,1-1,0 1,-1 0,1 0,0 0,-1 0,1 0,0 0,-1 0,1 0,0 0,-1 0,1 0,0 0,-1 0,1 0,0 0,-1 0,1 0,-2 1,1 1,0-1,0 0,-1 1,1-1,0 0,0 1,0 0,0-1,1 1,-1-1,0 1,1 0,-1-1,1 1,0 0,-1 1,-2 19,0 1,2-1,0 5,1-7,-1 1,-1-1,-1 0,-1 6,-7 19,-8 32,14-60,1 0,1 0,0 0,0 16,2-8</inkml:trace>
  <inkml:trace contextRef="#ctx0" brushRef="#br0" timeOffset="60178.583">279 1,'0'0,"0"0,-2 25,-3 9,-3 0,-7 24,5-27,3 1,0 0,1 10,-32 264,32-267,3 0,1 0,1 0,3 0,1 1,2-1,7 24,3 14,-3-1,-3 2,-2 65,-7-140,0 0,0 0,-1 0,1-1,-1 1,0 0,0 0,0-1,0 1,-1-1,1 1,0-1,-1 0,0 1,-6 8</inkml:trace>
  <inkml:trace contextRef="#ctx0" brushRef="#br0" timeOffset="60929.872">135 526,'0'0,"2"12,3 31,-1-1,-3 0,-2 11,-12 131,1-17,10-43,6-1,12 71,-13-170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21:40:56.94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12,'0'0,"0"0,0 0,0 0,0 0,11 1,7 1,1 0,-2 0,-5-1,-4-1</inkml:trace>
  <inkml:trace contextRef="#ctx0" brushRef="#br0" timeOffset="748.526">91 1,'0'0,"0"0,0 0,0 0,0 0,0 0,0 0</inkml:trace>
  <inkml:trace contextRef="#ctx0" brushRef="#br0" timeOffset="1379.825">85 238,'0'0,"0"0,0 0,0 0,0 0,11-9,3-2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21:42:57.44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70 66,'0'0,"6"-2,20-4,-1 1,0 1,1 1,0 2,10 0,10 0,101-4,1 7,-1 7,110 21,-207-22,80 11,-191-44,24 16,0 2,0 1,0 1,-7 3,-153 0,162 2,-131 3,-151 23,310-25,4-1,1 0,0 0,-1 0,1 1,0-1,-1 1,1-1,0 1,0 0,-1 0,1 0,-1 1,5-1,0 0,0 1,0-1,0 0,0 0,1-1,-1 1,0 0,0-1,1 1,-1-1,72 14,-1-4,2-3,59-3,226-17,-297 9,23-2,-32 1,0 2,1 3,38 4,-81 0,-20-1,-21 0,-209-5,-99-19,315 19,-580-36,574 37,22 0,18 1,244 12,176 5,4-18,-779 5,121-1,-26 1,-81 17,320-20,7-1,-1 0,1 0,-1 0,1 1,-1-1,1 1,-1 0,1-1,-1 1,1 0,0 1,-1-1,3-1,0 0,0 1,0-1,0 0,0 0,0 1,0-1,0 0,1 0,-1 1,0-1,0 0,0 0,0 0,0 1,1-1,-1 0,0 0,0 0,0 1,1-1,-1 0,0 0,0 0,0 0,1 0,-1 0,0 0,0 0,1 1,-1-1,0 0,0 0,1 0,-1 0,0 0,0 0,1 0,-1 0,13 3,68 8,1-4,27-3,-1 1,159 19,8 13,-398-82,22 14,-2 4,-44-4,103 24,-1 2,0 2,-1 2,1 1,0 3,-44 8,66-3,20-2,11 3,12 1,0-2,1 0,0-1,0-2,1 0,-1-1,1-1,-8 0,76 9,1-3,0-4,0-4,0-5,69-11,-96 7</inkml:trace>
  <inkml:trace contextRef="#ctx0" brushRef="#br0" timeOffset="797.906">551 0,'0'0,"0"0,1 18,1 0,1 0,1-1,0 0,1 0,4 7,11 42,-16-50,16 67,1 34,-18-89,0 0,-2 0,-1 0,-2-1,0 1,-3 9,-20 119,24-151</inkml:trace>
  <inkml:trace contextRef="#ctx0" brushRef="#br0" timeOffset="1446.74">570 84,'-9'19,"2"-8,-1 15,1 0,1 0,2 0,0 1,1 0,2-1,1 4,3 51,9 56,-3-68,3 1,3-2,16 41,-28-100</inkml:trace>
  <inkml:trace contextRef="#ctx0" brushRef="#br0" timeOffset="2097.354">516 185,'-21'11,"19"-9,-1 1,0 0,1-1,0 1,0 0,0 1,0-1,0 0,1 0,-1 1,1-1,0 1,0-1,0 1,1-1,-1 1,1 0,0-1,0 2,0 12,1 0,0 0,4 11,-2-11,60 439,-60-432,7 46,-9-65,0 1,1-1,0 0,0 0,0 0,0 0,1 0,0-1,0 1,3 3,-4-6,-1-1,1 1,0-1,-1 1,1-1,0 0,0 0,0 0,0 0,0-1,0 1,0 0,0-1,0 1,1-1</inkml:trace>
  <inkml:trace contextRef="#ctx0" brushRef="#br0" timeOffset="2648.956">503 140,'-11'18,"-1"4,2 2,1-1,1 1,1 1,2-1,0 1,1 5,-3 32,3 0,3 23,3-25,2 0,8 38,-7-70,1 0,1 0,2-1,0 1,2-2,9 15,-16-34,0 0,1-1,-1 1,2-1,2 3,-6-7,-1 0,1 0,0-1,0 1,0-1,0 1,0-1,0 0,0 0,1 0,-1 0,0 0,0-1,1 1,-1-1,1 1,-1-1,0 0,1 0,1 0,0-1</inkml:trace>
  <inkml:trace contextRef="#ctx0" brushRef="#br0" timeOffset="3147.649">452 107,'34'141,"11"61,-42-186,16 93,5-1,25 66,-43-158</inkml:trace>
  <inkml:trace contextRef="#ctx0" brushRef="#br0" timeOffset="3933.409">170 177,'26'13,"-16"-7,0 0,1-1,0-1,0 0,8 2,11-1,0 0,1-2,0-1,14-2,127-10,-87 3,75-1,-88 5</inkml:trace>
  <inkml:trace contextRef="#ctx0" brushRef="#br0" timeOffset="5229.604">675 274,'0'0,"-14"12,6-6,1 1,-1 0,1 0,0 1,1 0,0 0,0 1,1-1,0 1,0 1,1-1,0 1,1-1,0 1,1 0,0 0,0 0,1 0,0 1,1-1,0 0,1 0,0 1,2 7,40 186,40 102,-76-284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44398-1E47-4711-A45C-80ED99E92BD0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A3290-CAA0-485E-BCC4-09DD21AFA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77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1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1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94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43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78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1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65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0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01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5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22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66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0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18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34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91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22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2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37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7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2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18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2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A3290-CAA0-485E-BCC4-09DD21AFA1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6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3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4303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3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90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50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8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38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6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7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9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3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8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8A81D3-75DB-4343-A157-1A49C1BD3DFB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ABB6C-A20B-4746-8CED-48DB565479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6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A0E3D-BFFF-4C25-90A7-9F07B18A7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5CAFC2-CE4B-4D75-91C6-864294152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36880"/>
            <a:ext cx="8825658" cy="4340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People Welfare Organization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FF1AC-B524-4702-998E-3275C5F35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</a:rPr>
              <a:t>Presented By: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Ashwin Venkata Krishnan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Ashutosh Raichurkar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Arunbalaji srinIvasan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536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BA7B6-AB13-4BB1-8E48-DFF783EC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b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b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Screenshots</a:t>
            </a:r>
          </a:p>
        </p:txBody>
      </p:sp>
    </p:spTree>
    <p:extLst>
      <p:ext uri="{BB962C8B-B14F-4D97-AF65-F5344CB8AC3E}">
        <p14:creationId xmlns:p14="http://schemas.microsoft.com/office/powerpoint/2010/main" val="413063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308F89-C798-423B-B9C7-E75F25835AF7}"/>
              </a:ext>
            </a:extLst>
          </p:cNvPr>
          <p:cNvSpPr txBox="1"/>
          <p:nvPr/>
        </p:nvSpPr>
        <p:spPr>
          <a:xfrm>
            <a:off x="5092995" y="4752753"/>
            <a:ext cx="461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Admin Login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E53B9D-21E0-4624-85FC-58AB8405A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53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06A8E5-45A5-4DA9-9D1C-778F8108934D}"/>
              </a:ext>
            </a:extLst>
          </p:cNvPr>
          <p:cNvSpPr/>
          <p:nvPr/>
        </p:nvSpPr>
        <p:spPr>
          <a:xfrm>
            <a:off x="9707526" y="1335806"/>
            <a:ext cx="20665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About Us!</a:t>
            </a:r>
          </a:p>
        </p:txBody>
      </p:sp>
    </p:spTree>
    <p:extLst>
      <p:ext uri="{BB962C8B-B14F-4D97-AF65-F5344CB8AC3E}">
        <p14:creationId xmlns:p14="http://schemas.microsoft.com/office/powerpoint/2010/main" val="8279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E59FE-2F3F-4DA7-9F54-D00DBDBD1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08F89-C798-423B-B9C7-E75F25835AF7}"/>
              </a:ext>
            </a:extLst>
          </p:cNvPr>
          <p:cNvSpPr txBox="1"/>
          <p:nvPr/>
        </p:nvSpPr>
        <p:spPr>
          <a:xfrm>
            <a:off x="5092995" y="4752753"/>
            <a:ext cx="461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Admin Login</a:t>
            </a:r>
          </a:p>
        </p:txBody>
      </p:sp>
    </p:spTree>
    <p:extLst>
      <p:ext uri="{BB962C8B-B14F-4D97-AF65-F5344CB8AC3E}">
        <p14:creationId xmlns:p14="http://schemas.microsoft.com/office/powerpoint/2010/main" val="226642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6F4EB3-87D2-410A-A00F-D8A71D79C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1B89C-16C7-4061-ABF6-C4205FF8136D}"/>
              </a:ext>
            </a:extLst>
          </p:cNvPr>
          <p:cNvSpPr txBox="1"/>
          <p:nvPr/>
        </p:nvSpPr>
        <p:spPr>
          <a:xfrm>
            <a:off x="5369442" y="4922874"/>
            <a:ext cx="6081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Patient Registration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4DF45-367E-44FB-88C3-02CE60C3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843096-8861-40B4-BD7B-1783A52D001B}"/>
              </a:ext>
            </a:extLst>
          </p:cNvPr>
          <p:cNvSpPr txBox="1"/>
          <p:nvPr/>
        </p:nvSpPr>
        <p:spPr>
          <a:xfrm>
            <a:off x="2381693" y="5241851"/>
            <a:ext cx="7006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Creating a Network</a:t>
            </a:r>
          </a:p>
        </p:txBody>
      </p:sp>
    </p:spTree>
    <p:extLst>
      <p:ext uri="{BB962C8B-B14F-4D97-AF65-F5344CB8AC3E}">
        <p14:creationId xmlns:p14="http://schemas.microsoft.com/office/powerpoint/2010/main" val="14742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6F4EB3-87D2-410A-A00F-D8A71D79C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1B89C-16C7-4061-ABF6-C4205FF8136D}"/>
              </a:ext>
            </a:extLst>
          </p:cNvPr>
          <p:cNvSpPr txBox="1"/>
          <p:nvPr/>
        </p:nvSpPr>
        <p:spPr>
          <a:xfrm>
            <a:off x="5006865" y="4922874"/>
            <a:ext cx="6081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Patient Registration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D8847-3AEE-4A26-AC77-AE595137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66"/>
            <a:ext cx="12192000" cy="6818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E3BBA-573A-4B18-8F7A-4BEECF532629}"/>
              </a:ext>
            </a:extLst>
          </p:cNvPr>
          <p:cNvSpPr txBox="1"/>
          <p:nvPr/>
        </p:nvSpPr>
        <p:spPr>
          <a:xfrm>
            <a:off x="2874335" y="5227674"/>
            <a:ext cx="6443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Creating an Enterprise</a:t>
            </a:r>
          </a:p>
        </p:txBody>
      </p:sp>
    </p:spTree>
    <p:extLst>
      <p:ext uri="{BB962C8B-B14F-4D97-AF65-F5344CB8AC3E}">
        <p14:creationId xmlns:p14="http://schemas.microsoft.com/office/powerpoint/2010/main" val="150318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DF17DB-639D-40FA-BCBC-F16F906A3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596"/>
            <a:ext cx="12192000" cy="6844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6BBCB-1BEC-417C-AD18-F1D7A6ED0203}"/>
              </a:ext>
            </a:extLst>
          </p:cNvPr>
          <p:cNvSpPr txBox="1"/>
          <p:nvPr/>
        </p:nvSpPr>
        <p:spPr>
          <a:xfrm>
            <a:off x="2158409" y="5039833"/>
            <a:ext cx="7495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Creating Admin Logins for Enterprise</a:t>
            </a:r>
          </a:p>
        </p:txBody>
      </p:sp>
    </p:spTree>
    <p:extLst>
      <p:ext uri="{BB962C8B-B14F-4D97-AF65-F5344CB8AC3E}">
        <p14:creationId xmlns:p14="http://schemas.microsoft.com/office/powerpoint/2010/main" val="35435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B1435E-BAB8-43AB-AF6A-C15D437D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5C3C97-874B-4340-8727-1D77C33D4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AEB5B9-32E0-4D70-96D7-92078C3BAF0C}"/>
              </a:ext>
            </a:extLst>
          </p:cNvPr>
          <p:cNvSpPr txBox="1"/>
          <p:nvPr/>
        </p:nvSpPr>
        <p:spPr>
          <a:xfrm>
            <a:off x="3038072" y="4495800"/>
            <a:ext cx="52384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Fundraiser Admin Login</a:t>
            </a:r>
          </a:p>
        </p:txBody>
      </p:sp>
    </p:spTree>
    <p:extLst>
      <p:ext uri="{BB962C8B-B14F-4D97-AF65-F5344CB8AC3E}">
        <p14:creationId xmlns:p14="http://schemas.microsoft.com/office/powerpoint/2010/main" val="84705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4776-5996-4CDD-A9C4-41505A72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491-00DA-4BD2-B435-EE1E95740353}"/>
              </a:ext>
            </a:extLst>
          </p:cNvPr>
          <p:cNvSpPr txBox="1"/>
          <p:nvPr/>
        </p:nvSpPr>
        <p:spPr>
          <a:xfrm>
            <a:off x="3009014" y="4127590"/>
            <a:ext cx="5571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Health Camp Admin Login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765A02-2537-4471-ACF5-4A61924D5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E57B46-CADE-4BFA-96B2-1412993ABDEB}"/>
              </a:ext>
            </a:extLst>
          </p:cNvPr>
          <p:cNvSpPr txBox="1"/>
          <p:nvPr/>
        </p:nvSpPr>
        <p:spPr>
          <a:xfrm>
            <a:off x="3863163" y="5411450"/>
            <a:ext cx="4465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Volunteer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365502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4776-5996-4CDD-A9C4-41505A72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491-00DA-4BD2-B435-EE1E95740353}"/>
              </a:ext>
            </a:extLst>
          </p:cNvPr>
          <p:cNvSpPr txBox="1"/>
          <p:nvPr/>
        </p:nvSpPr>
        <p:spPr>
          <a:xfrm>
            <a:off x="3009014" y="4127590"/>
            <a:ext cx="5571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Health Camp Admin Login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ABF32A-CFDF-4C80-89F6-CD39F5395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6C4F60-EC62-407D-9E6F-07FF31D62A82}"/>
              </a:ext>
            </a:extLst>
          </p:cNvPr>
          <p:cNvSpPr txBox="1"/>
          <p:nvPr/>
        </p:nvSpPr>
        <p:spPr>
          <a:xfrm>
            <a:off x="4107712" y="4321778"/>
            <a:ext cx="5571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Volunteer Approval</a:t>
            </a:r>
          </a:p>
        </p:txBody>
      </p:sp>
    </p:spTree>
    <p:extLst>
      <p:ext uri="{BB962C8B-B14F-4D97-AF65-F5344CB8AC3E}">
        <p14:creationId xmlns:p14="http://schemas.microsoft.com/office/powerpoint/2010/main" val="67921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4776-5996-4CDD-A9C4-41505A72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FB407A-599B-441C-A05C-885B341AE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EB491-00DA-4BD2-B435-EE1E95740353}"/>
              </a:ext>
            </a:extLst>
          </p:cNvPr>
          <p:cNvSpPr txBox="1"/>
          <p:nvPr/>
        </p:nvSpPr>
        <p:spPr>
          <a:xfrm>
            <a:off x="3009014" y="4127590"/>
            <a:ext cx="5571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Health Camp Admin Login</a:t>
            </a:r>
          </a:p>
        </p:txBody>
      </p:sp>
    </p:spTree>
    <p:extLst>
      <p:ext uri="{BB962C8B-B14F-4D97-AF65-F5344CB8AC3E}">
        <p14:creationId xmlns:p14="http://schemas.microsoft.com/office/powerpoint/2010/main" val="2106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4FDFE-FC44-42AD-A4D9-2FE321AC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ctr"/>
            <a:b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  STATEMENT</a:t>
            </a:r>
            <a:r>
              <a:rPr lang="en-US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63B27-BB95-4F3A-A683-1D65F16A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158240"/>
            <a:ext cx="5919503" cy="4958501"/>
          </a:xfrm>
        </p:spPr>
        <p:txBody>
          <a:bodyPr>
            <a:normAutofit/>
          </a:bodyPr>
          <a:lstStyle/>
          <a:p>
            <a:pPr algn="just">
              <a:buClrTx/>
            </a:pPr>
            <a:r>
              <a:rPr lang="en-US" dirty="0"/>
              <a:t>According to the </a:t>
            </a:r>
            <a:r>
              <a:rPr lang="en-US" b="1" dirty="0"/>
              <a:t>US</a:t>
            </a:r>
            <a:r>
              <a:rPr lang="en-US" dirty="0"/>
              <a:t> Department of Housing and Urban Development's Annual </a:t>
            </a:r>
            <a:r>
              <a:rPr lang="en-US" b="1" dirty="0"/>
              <a:t>Homeless</a:t>
            </a:r>
            <a:r>
              <a:rPr lang="en-US" dirty="0"/>
              <a:t> Assessment Report, as of 2018, there were around 553,000 </a:t>
            </a:r>
            <a:r>
              <a:rPr lang="en-US" b="1" dirty="0"/>
              <a:t>homeless people in the United States</a:t>
            </a:r>
            <a:r>
              <a:rPr lang="en-US" dirty="0"/>
              <a:t> on a given night.</a:t>
            </a:r>
          </a:p>
          <a:p>
            <a:pPr algn="just">
              <a:buClrTx/>
            </a:pPr>
            <a:r>
              <a:rPr lang="en-US" dirty="0"/>
              <a:t>Homeless people are at relatively high risk for a broad range of acute and chronic illnesses.</a:t>
            </a:r>
          </a:p>
          <a:p>
            <a:pPr algn="just">
              <a:buClrTx/>
            </a:pPr>
            <a:r>
              <a:rPr lang="en-US" dirty="0"/>
              <a:t>The reason for deteriorating health conditions of the homeless people in this country and many other countries is the lack of </a:t>
            </a:r>
            <a:r>
              <a:rPr lang="en-US" b="1" dirty="0"/>
              <a:t>organized health care system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78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53FB41-A7B8-4805-BD79-46FB0AAAC4D6}"/>
              </a:ext>
            </a:extLst>
          </p:cNvPr>
          <p:cNvSpPr txBox="1"/>
          <p:nvPr/>
        </p:nvSpPr>
        <p:spPr>
          <a:xfrm>
            <a:off x="3189767" y="3044279"/>
            <a:ext cx="520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Work Area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84CB765-EAD7-462E-9184-2D4FF74A4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5BFBC3-3966-4977-A87D-0FAAA54F6866}"/>
              </a:ext>
            </a:extLst>
          </p:cNvPr>
          <p:cNvSpPr txBox="1"/>
          <p:nvPr/>
        </p:nvSpPr>
        <p:spPr>
          <a:xfrm>
            <a:off x="2467024" y="5649944"/>
            <a:ext cx="741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Health Camp Approval</a:t>
            </a:r>
          </a:p>
        </p:txBody>
      </p:sp>
    </p:spTree>
    <p:extLst>
      <p:ext uri="{BB962C8B-B14F-4D97-AF65-F5344CB8AC3E}">
        <p14:creationId xmlns:p14="http://schemas.microsoft.com/office/powerpoint/2010/main" val="361377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53FB41-A7B8-4805-BD79-46FB0AAAC4D6}"/>
              </a:ext>
            </a:extLst>
          </p:cNvPr>
          <p:cNvSpPr txBox="1"/>
          <p:nvPr/>
        </p:nvSpPr>
        <p:spPr>
          <a:xfrm>
            <a:off x="3189767" y="3044279"/>
            <a:ext cx="520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Work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BFBC3-3966-4977-A87D-0FAAA54F6866}"/>
              </a:ext>
            </a:extLst>
          </p:cNvPr>
          <p:cNvSpPr txBox="1"/>
          <p:nvPr/>
        </p:nvSpPr>
        <p:spPr>
          <a:xfrm>
            <a:off x="2467024" y="5649944"/>
            <a:ext cx="741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Health Camp Approval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" y="0"/>
            <a:ext cx="1214755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5BFBC3-3966-4977-A87D-0FAAA54F6866}"/>
              </a:ext>
            </a:extLst>
          </p:cNvPr>
          <p:cNvSpPr txBox="1"/>
          <p:nvPr/>
        </p:nvSpPr>
        <p:spPr>
          <a:xfrm>
            <a:off x="8554720" y="2429224"/>
            <a:ext cx="2709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Health Camp Statistics</a:t>
            </a:r>
          </a:p>
        </p:txBody>
      </p:sp>
    </p:spTree>
    <p:extLst>
      <p:ext uri="{BB962C8B-B14F-4D97-AF65-F5344CB8AC3E}">
        <p14:creationId xmlns:p14="http://schemas.microsoft.com/office/powerpoint/2010/main" val="361377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6F4EB3-87D2-410A-A00F-D8A71D79C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1B89C-16C7-4061-ABF6-C4205FF8136D}"/>
              </a:ext>
            </a:extLst>
          </p:cNvPr>
          <p:cNvSpPr txBox="1"/>
          <p:nvPr/>
        </p:nvSpPr>
        <p:spPr>
          <a:xfrm>
            <a:off x="5369442" y="4922874"/>
            <a:ext cx="6081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Patient Registration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50CCB-6779-41E8-8052-8E96345C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6093B-3266-4848-91CA-2AF441BA34B7}"/>
              </a:ext>
            </a:extLst>
          </p:cNvPr>
          <p:cNvSpPr txBox="1"/>
          <p:nvPr/>
        </p:nvSpPr>
        <p:spPr>
          <a:xfrm>
            <a:off x="3721396" y="5307594"/>
            <a:ext cx="45188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Sponsor Registration</a:t>
            </a:r>
          </a:p>
        </p:txBody>
      </p:sp>
    </p:spTree>
    <p:extLst>
      <p:ext uri="{BB962C8B-B14F-4D97-AF65-F5344CB8AC3E}">
        <p14:creationId xmlns:p14="http://schemas.microsoft.com/office/powerpoint/2010/main" val="374608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4776-5996-4CDD-A9C4-41505A72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491-00DA-4BD2-B435-EE1E95740353}"/>
              </a:ext>
            </a:extLst>
          </p:cNvPr>
          <p:cNvSpPr txBox="1"/>
          <p:nvPr/>
        </p:nvSpPr>
        <p:spPr>
          <a:xfrm>
            <a:off x="3009014" y="4127590"/>
            <a:ext cx="5571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Health Camp Admin Login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C30EE-908F-45B1-8C6D-B88B961E3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E8F2B6-18B2-4512-93DA-2048B63E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E65DB1-B511-4EB5-A1BE-A2808906CF5F}"/>
              </a:ext>
            </a:extLst>
          </p:cNvPr>
          <p:cNvSpPr txBox="1"/>
          <p:nvPr/>
        </p:nvSpPr>
        <p:spPr>
          <a:xfrm>
            <a:off x="3763925" y="4620032"/>
            <a:ext cx="5303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Sponsor Approval</a:t>
            </a:r>
          </a:p>
        </p:txBody>
      </p:sp>
    </p:spTree>
    <p:extLst>
      <p:ext uri="{BB962C8B-B14F-4D97-AF65-F5344CB8AC3E}">
        <p14:creationId xmlns:p14="http://schemas.microsoft.com/office/powerpoint/2010/main" val="7854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6F4EB3-87D2-410A-A00F-D8A71D79C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53945-AAD9-4739-A001-6F9AC140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A1B89C-16C7-4061-ABF6-C4205FF8136D}"/>
              </a:ext>
            </a:extLst>
          </p:cNvPr>
          <p:cNvSpPr txBox="1"/>
          <p:nvPr/>
        </p:nvSpPr>
        <p:spPr>
          <a:xfrm>
            <a:off x="5006865" y="4922874"/>
            <a:ext cx="6081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Patient Registration</a:t>
            </a:r>
          </a:p>
        </p:txBody>
      </p:sp>
    </p:spTree>
    <p:extLst>
      <p:ext uri="{BB962C8B-B14F-4D97-AF65-F5344CB8AC3E}">
        <p14:creationId xmlns:p14="http://schemas.microsoft.com/office/powerpoint/2010/main" val="116461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DA1B89C-16C7-4061-ABF6-C4205FF8136D}"/>
              </a:ext>
            </a:extLst>
          </p:cNvPr>
          <p:cNvSpPr txBox="1"/>
          <p:nvPr/>
        </p:nvSpPr>
        <p:spPr>
          <a:xfrm>
            <a:off x="5006865" y="4922874"/>
            <a:ext cx="6081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Patient Registration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5072EC-E6A1-45C2-9117-97DEA0013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2534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9817A5-D657-455E-B22E-4D38FD441E48}"/>
              </a:ext>
            </a:extLst>
          </p:cNvPr>
          <p:cNvSpPr/>
          <p:nvPr/>
        </p:nvSpPr>
        <p:spPr>
          <a:xfrm>
            <a:off x="6095999" y="4731249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Patient Registration - Nurse</a:t>
            </a:r>
          </a:p>
        </p:txBody>
      </p:sp>
    </p:spTree>
    <p:extLst>
      <p:ext uri="{BB962C8B-B14F-4D97-AF65-F5344CB8AC3E}">
        <p14:creationId xmlns:p14="http://schemas.microsoft.com/office/powerpoint/2010/main" val="36514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6F4EB3-87D2-410A-A00F-D8A71D79C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1B89C-16C7-4061-ABF6-C4205FF8136D}"/>
              </a:ext>
            </a:extLst>
          </p:cNvPr>
          <p:cNvSpPr txBox="1"/>
          <p:nvPr/>
        </p:nvSpPr>
        <p:spPr>
          <a:xfrm>
            <a:off x="5006865" y="4922874"/>
            <a:ext cx="6081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Patient Registration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CF0F5-891A-409B-A409-808D8493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D51C3E-3E83-4FC6-8B40-01867008182E}"/>
              </a:ext>
            </a:extLst>
          </p:cNvPr>
          <p:cNvSpPr txBox="1"/>
          <p:nvPr/>
        </p:nvSpPr>
        <p:spPr>
          <a:xfrm>
            <a:off x="3151511" y="4688958"/>
            <a:ext cx="6741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Sponsor Fund Donation</a:t>
            </a:r>
          </a:p>
        </p:txBody>
      </p:sp>
    </p:spTree>
    <p:extLst>
      <p:ext uri="{BB962C8B-B14F-4D97-AF65-F5344CB8AC3E}">
        <p14:creationId xmlns:p14="http://schemas.microsoft.com/office/powerpoint/2010/main" val="152271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6F4EB3-87D2-410A-A00F-D8A71D79C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1B89C-16C7-4061-ABF6-C4205FF8136D}"/>
              </a:ext>
            </a:extLst>
          </p:cNvPr>
          <p:cNvSpPr txBox="1"/>
          <p:nvPr/>
        </p:nvSpPr>
        <p:spPr>
          <a:xfrm>
            <a:off x="5006865" y="4922874"/>
            <a:ext cx="6081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Patient Registration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51C3E-3E83-4FC6-8B40-01867008182E}"/>
              </a:ext>
            </a:extLst>
          </p:cNvPr>
          <p:cNvSpPr txBox="1"/>
          <p:nvPr/>
        </p:nvSpPr>
        <p:spPr>
          <a:xfrm>
            <a:off x="3151511" y="4688958"/>
            <a:ext cx="6741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Sponsor Fund Donation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D0D4C-35E7-4177-8831-13B0DEF5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B1E29-6FC8-4D21-A2B3-750B8D1855EA}"/>
              </a:ext>
            </a:extLst>
          </p:cNvPr>
          <p:cNvSpPr txBox="1"/>
          <p:nvPr/>
        </p:nvSpPr>
        <p:spPr>
          <a:xfrm>
            <a:off x="2299446" y="4231758"/>
            <a:ext cx="7844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Fundraise Even Enrollment</a:t>
            </a:r>
          </a:p>
        </p:txBody>
      </p:sp>
    </p:spTree>
    <p:extLst>
      <p:ext uri="{BB962C8B-B14F-4D97-AF65-F5344CB8AC3E}">
        <p14:creationId xmlns:p14="http://schemas.microsoft.com/office/powerpoint/2010/main" val="198301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EB9E69-FC09-4137-9698-51DA9BCF6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946994-5F07-4D4A-94DF-DDD4AFC1D898}"/>
              </a:ext>
            </a:extLst>
          </p:cNvPr>
          <p:cNvSpPr txBox="1"/>
          <p:nvPr/>
        </p:nvSpPr>
        <p:spPr>
          <a:xfrm>
            <a:off x="3189767" y="3044279"/>
            <a:ext cx="520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Work Area</a:t>
            </a:r>
          </a:p>
        </p:txBody>
      </p:sp>
    </p:spTree>
    <p:extLst>
      <p:ext uri="{BB962C8B-B14F-4D97-AF65-F5344CB8AC3E}">
        <p14:creationId xmlns:p14="http://schemas.microsoft.com/office/powerpoint/2010/main" val="382635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53FB41-A7B8-4805-BD79-46FB0AAAC4D6}"/>
              </a:ext>
            </a:extLst>
          </p:cNvPr>
          <p:cNvSpPr txBox="1"/>
          <p:nvPr/>
        </p:nvSpPr>
        <p:spPr>
          <a:xfrm>
            <a:off x="3189767" y="3044279"/>
            <a:ext cx="520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Work Area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37E6842-E3D8-4357-A127-17ACCDBF4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F5679D-6B26-4931-BF67-5B96ECB18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5BFBC3-3966-4977-A87D-0FAAA54F6866}"/>
              </a:ext>
            </a:extLst>
          </p:cNvPr>
          <p:cNvSpPr txBox="1"/>
          <p:nvPr/>
        </p:nvSpPr>
        <p:spPr>
          <a:xfrm>
            <a:off x="2634292" y="6196354"/>
            <a:ext cx="741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Treatment Form</a:t>
            </a:r>
          </a:p>
        </p:txBody>
      </p:sp>
    </p:spTree>
    <p:extLst>
      <p:ext uri="{BB962C8B-B14F-4D97-AF65-F5344CB8AC3E}">
        <p14:creationId xmlns:p14="http://schemas.microsoft.com/office/powerpoint/2010/main" val="29179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BA7B6-AB13-4BB1-8E48-DFF783EC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b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Approach to Solve this Issue</a:t>
            </a:r>
            <a:b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39D5C-85FE-4E35-8E51-52D38733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dirty="0"/>
              <a:t>To make health care easily accessible for homeless people by integrating hospital, NGO and fundraising enterprises.</a:t>
            </a:r>
          </a:p>
          <a:p>
            <a:pPr algn="just"/>
            <a:endParaRPr lang="en-US" dirty="0"/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dirty="0"/>
              <a:t>Our approach focuses on creating a well organized help and financial system to fund the health expenses of the homeless people.</a:t>
            </a:r>
          </a:p>
          <a:p>
            <a:pPr algn="just"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dirty="0"/>
              <a:t>Finally, the hospital helps in curing the disease identified, based on the criticality diagnosed by various health organizations.</a:t>
            </a:r>
          </a:p>
        </p:txBody>
      </p:sp>
    </p:spTree>
    <p:extLst>
      <p:ext uri="{BB962C8B-B14F-4D97-AF65-F5344CB8AC3E}">
        <p14:creationId xmlns:p14="http://schemas.microsoft.com/office/powerpoint/2010/main" val="1286623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53FB41-A7B8-4805-BD79-46FB0AAAC4D6}"/>
              </a:ext>
            </a:extLst>
          </p:cNvPr>
          <p:cNvSpPr txBox="1"/>
          <p:nvPr/>
        </p:nvSpPr>
        <p:spPr>
          <a:xfrm>
            <a:off x="3189767" y="3044279"/>
            <a:ext cx="520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Work Area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37E6842-E3D8-4357-A127-17ACCDBF4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BFBC3-3966-4977-A87D-0FAAA54F6866}"/>
              </a:ext>
            </a:extLst>
          </p:cNvPr>
          <p:cNvSpPr txBox="1"/>
          <p:nvPr/>
        </p:nvSpPr>
        <p:spPr>
          <a:xfrm>
            <a:off x="2634292" y="6196354"/>
            <a:ext cx="741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Treatment 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7069C-5AA9-417E-8DF4-E26B975DE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EBA104-ECC0-4554-BFE0-BD3E3731069B}"/>
              </a:ext>
            </a:extLst>
          </p:cNvPr>
          <p:cNvSpPr txBox="1"/>
          <p:nvPr/>
        </p:nvSpPr>
        <p:spPr>
          <a:xfrm>
            <a:off x="2789490" y="4609165"/>
            <a:ext cx="6010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Patient fund Request</a:t>
            </a:r>
          </a:p>
        </p:txBody>
      </p:sp>
    </p:spTree>
    <p:extLst>
      <p:ext uri="{BB962C8B-B14F-4D97-AF65-F5344CB8AC3E}">
        <p14:creationId xmlns:p14="http://schemas.microsoft.com/office/powerpoint/2010/main" val="426771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53FB41-A7B8-4805-BD79-46FB0AAAC4D6}"/>
              </a:ext>
            </a:extLst>
          </p:cNvPr>
          <p:cNvSpPr txBox="1"/>
          <p:nvPr/>
        </p:nvSpPr>
        <p:spPr>
          <a:xfrm>
            <a:off x="3189767" y="3044279"/>
            <a:ext cx="520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Work Area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37E6842-E3D8-4357-A127-17ACCDBF4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BFBC3-3966-4977-A87D-0FAAA54F6866}"/>
              </a:ext>
            </a:extLst>
          </p:cNvPr>
          <p:cNvSpPr txBox="1"/>
          <p:nvPr/>
        </p:nvSpPr>
        <p:spPr>
          <a:xfrm>
            <a:off x="2634292" y="6196354"/>
            <a:ext cx="741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Treatment 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BA104-ECC0-4554-BFE0-BD3E3731069B}"/>
              </a:ext>
            </a:extLst>
          </p:cNvPr>
          <p:cNvSpPr txBox="1"/>
          <p:nvPr/>
        </p:nvSpPr>
        <p:spPr>
          <a:xfrm>
            <a:off x="2789490" y="4609165"/>
            <a:ext cx="6010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Patient fund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DECAD-9AA9-413C-9A61-770DE359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1999" cy="6965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EC2F4-C36E-49CD-9B8B-D2C07E3A5A02}"/>
              </a:ext>
            </a:extLst>
          </p:cNvPr>
          <p:cNvSpPr txBox="1"/>
          <p:nvPr/>
        </p:nvSpPr>
        <p:spPr>
          <a:xfrm>
            <a:off x="2634292" y="4609165"/>
            <a:ext cx="825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Creating Fund Raising Event</a:t>
            </a:r>
          </a:p>
        </p:txBody>
      </p:sp>
    </p:spTree>
    <p:extLst>
      <p:ext uri="{BB962C8B-B14F-4D97-AF65-F5344CB8AC3E}">
        <p14:creationId xmlns:p14="http://schemas.microsoft.com/office/powerpoint/2010/main" val="108153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53FB41-A7B8-4805-BD79-46FB0AAAC4D6}"/>
              </a:ext>
            </a:extLst>
          </p:cNvPr>
          <p:cNvSpPr txBox="1"/>
          <p:nvPr/>
        </p:nvSpPr>
        <p:spPr>
          <a:xfrm>
            <a:off x="3189767" y="3044279"/>
            <a:ext cx="520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Work Area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F6624A-404D-4C7C-A2C4-E2548FD4E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645E7A-A000-4F6D-848D-CDFC78AABBF0}"/>
              </a:ext>
            </a:extLst>
          </p:cNvPr>
          <p:cNvSpPr txBox="1"/>
          <p:nvPr/>
        </p:nvSpPr>
        <p:spPr>
          <a:xfrm>
            <a:off x="8462472" y="2552437"/>
            <a:ext cx="37295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Doctor Work Area</a:t>
            </a:r>
          </a:p>
        </p:txBody>
      </p:sp>
    </p:spTree>
    <p:extLst>
      <p:ext uri="{BB962C8B-B14F-4D97-AF65-F5344CB8AC3E}">
        <p14:creationId xmlns:p14="http://schemas.microsoft.com/office/powerpoint/2010/main" val="20039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53FB41-A7B8-4805-BD79-46FB0AAAC4D6}"/>
              </a:ext>
            </a:extLst>
          </p:cNvPr>
          <p:cNvSpPr txBox="1"/>
          <p:nvPr/>
        </p:nvSpPr>
        <p:spPr>
          <a:xfrm>
            <a:off x="3189767" y="3044279"/>
            <a:ext cx="520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Work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45E7A-A000-4F6D-848D-CDFC78AABBF0}"/>
              </a:ext>
            </a:extLst>
          </p:cNvPr>
          <p:cNvSpPr txBox="1"/>
          <p:nvPr/>
        </p:nvSpPr>
        <p:spPr>
          <a:xfrm>
            <a:off x="8462472" y="2552437"/>
            <a:ext cx="37295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Doctor Work Area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0C4A57D-08FE-476A-A70C-399E3391C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23059-A140-4F59-803C-4DE6265BD072}"/>
              </a:ext>
            </a:extLst>
          </p:cNvPr>
          <p:cNvSpPr txBox="1"/>
          <p:nvPr/>
        </p:nvSpPr>
        <p:spPr>
          <a:xfrm>
            <a:off x="2275114" y="5693228"/>
            <a:ext cx="8207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Receptionist Bill Generation</a:t>
            </a:r>
          </a:p>
        </p:txBody>
      </p:sp>
    </p:spTree>
    <p:extLst>
      <p:ext uri="{BB962C8B-B14F-4D97-AF65-F5344CB8AC3E}">
        <p14:creationId xmlns:p14="http://schemas.microsoft.com/office/powerpoint/2010/main" val="26430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53FB41-A7B8-4805-BD79-46FB0AAAC4D6}"/>
              </a:ext>
            </a:extLst>
          </p:cNvPr>
          <p:cNvSpPr txBox="1"/>
          <p:nvPr/>
        </p:nvSpPr>
        <p:spPr>
          <a:xfrm>
            <a:off x="3189767" y="3044279"/>
            <a:ext cx="520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Nurse Work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45E7A-A000-4F6D-848D-CDFC78AABBF0}"/>
              </a:ext>
            </a:extLst>
          </p:cNvPr>
          <p:cNvSpPr txBox="1"/>
          <p:nvPr/>
        </p:nvSpPr>
        <p:spPr>
          <a:xfrm>
            <a:off x="8462472" y="2552437"/>
            <a:ext cx="37295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Doctor Work 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23059-A140-4F59-803C-4DE6265BD072}"/>
              </a:ext>
            </a:extLst>
          </p:cNvPr>
          <p:cNvSpPr txBox="1"/>
          <p:nvPr/>
        </p:nvSpPr>
        <p:spPr>
          <a:xfrm>
            <a:off x="2275114" y="5693228"/>
            <a:ext cx="8207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Receptionist Bill Generation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B5FA2-A60E-499D-9D16-5B5D53F21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E4321-A982-4027-9D1B-5ACAE399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AF7361-79E0-43C4-AECB-D7A1BF08FBC6}"/>
              </a:ext>
            </a:extLst>
          </p:cNvPr>
          <p:cNvSpPr txBox="1"/>
          <p:nvPr/>
        </p:nvSpPr>
        <p:spPr>
          <a:xfrm>
            <a:off x="2142147" y="4441371"/>
            <a:ext cx="77747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Hospital Bill for the Patient’s Treatment paid Successfully by PWO</a:t>
            </a:r>
          </a:p>
        </p:txBody>
      </p:sp>
    </p:spTree>
    <p:extLst>
      <p:ext uri="{BB962C8B-B14F-4D97-AF65-F5344CB8AC3E}">
        <p14:creationId xmlns:p14="http://schemas.microsoft.com/office/powerpoint/2010/main" val="94526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A0E3D-BFFF-4C25-90A7-9F07B18A7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5CAFC2-CE4B-4D75-91C6-864294152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36880"/>
            <a:ext cx="8825658" cy="4340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536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63CB5DB-96F3-4068-8CC3-52B630615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0" y="480060"/>
            <a:ext cx="10428156" cy="576834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0A2083-E584-476D-BDC2-2524E4FC3DD9}"/>
              </a:ext>
            </a:extLst>
          </p:cNvPr>
          <p:cNvSpPr txBox="1"/>
          <p:nvPr/>
        </p:nvSpPr>
        <p:spPr>
          <a:xfrm>
            <a:off x="9448800" y="1141407"/>
            <a:ext cx="197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45909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74B3D6-57CB-43D5-AAEC-7F69A2165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" y="881743"/>
            <a:ext cx="10181970" cy="536665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5911D-8EDD-4FA5-BA85-C5F544321EDF}"/>
              </a:ext>
            </a:extLst>
          </p:cNvPr>
          <p:cNvSpPr txBox="1"/>
          <p:nvPr/>
        </p:nvSpPr>
        <p:spPr>
          <a:xfrm>
            <a:off x="8516679" y="1141407"/>
            <a:ext cx="26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167962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32210-C58B-47AC-ACC1-6893E74003DF}"/>
              </a:ext>
            </a:extLst>
          </p:cNvPr>
          <p:cNvSpPr txBox="1"/>
          <p:nvPr/>
        </p:nvSpPr>
        <p:spPr>
          <a:xfrm>
            <a:off x="2362200" y="1034143"/>
            <a:ext cx="119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F0F6A-E0F1-43D5-B930-327FCE4C6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ECFC9-84E0-4941-8506-3526C194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13" y="1076760"/>
            <a:ext cx="11237976" cy="53011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B1B377C-184F-44C2-AF36-595BA3AEC725}"/>
                  </a:ext>
                </a:extLst>
              </p14:cNvPr>
              <p14:cNvContentPartPr/>
              <p14:nvPr/>
            </p14:nvContentPartPr>
            <p14:xfrm>
              <a:off x="473405" y="3170347"/>
              <a:ext cx="235080" cy="868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xmlns="" id="{CB1B377C-184F-44C2-AF36-595BA3AEC7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405" y="3161707"/>
                <a:ext cx="252720" cy="8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CB99F71-6F08-4EC4-A01F-6429FE9DA664}"/>
                  </a:ext>
                </a:extLst>
              </p14:cNvPr>
              <p14:cNvContentPartPr/>
              <p14:nvPr/>
            </p14:nvContentPartPr>
            <p14:xfrm>
              <a:off x="11625497" y="3273033"/>
              <a:ext cx="104400" cy="552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xmlns="" id="{0CB99F71-6F08-4EC4-A01F-6429FE9DA6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16497" y="3264387"/>
                <a:ext cx="122040" cy="570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401487A-48C7-453B-9663-51CE3DCA34EC}"/>
                  </a:ext>
                </a:extLst>
              </p14:cNvPr>
              <p14:cNvContentPartPr/>
              <p14:nvPr/>
            </p14:nvContentPartPr>
            <p14:xfrm>
              <a:off x="461525" y="6331789"/>
              <a:ext cx="39960" cy="85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xmlns="" id="{B401487A-48C7-453B-9663-51CE3DCA34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525" y="6323149"/>
                <a:ext cx="57600" cy="10332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908AA1CE-0BD5-4B2C-A89D-06E3DA0D780A}"/>
              </a:ext>
            </a:extLst>
          </p:cNvPr>
          <p:cNvSpPr txBox="1"/>
          <p:nvPr/>
        </p:nvSpPr>
        <p:spPr>
          <a:xfrm>
            <a:off x="1412111" y="642395"/>
            <a:ext cx="566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People Welfare Organization - Object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939E16F-D477-4A46-A06F-2932D874F26D}"/>
                  </a:ext>
                </a:extLst>
              </p14:cNvPr>
              <p14:cNvContentPartPr/>
              <p14:nvPr/>
            </p14:nvContentPartPr>
            <p14:xfrm>
              <a:off x="4386225" y="2234582"/>
              <a:ext cx="474480" cy="379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xmlns="" id="{4939E16F-D477-4A46-A06F-2932D874F2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7585" y="2225573"/>
                <a:ext cx="492120" cy="397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9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BA7B6-AB13-4BB1-8E48-DFF783EC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b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b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39D5C-85FE-4E35-8E51-52D38733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67186"/>
            <a:ext cx="5919503" cy="44708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Provide Medical Assistance for the homeless people</a:t>
            </a:r>
          </a:p>
          <a:p>
            <a:pPr algn="just">
              <a:buClr>
                <a:schemeClr val="bg2">
                  <a:lumMod val="50000"/>
                </a:schemeClr>
              </a:buClr>
            </a:pPr>
            <a:r>
              <a:rPr lang="en-US" dirty="0">
                <a:sym typeface="Wingdings" panose="05000000000000000000" pitchFamily="2" charset="2"/>
              </a:rPr>
              <a:t>Provide expert diagnosis and treatment from Doctor on the patient’s health condition.</a:t>
            </a:r>
          </a:p>
          <a:p>
            <a:pPr algn="just">
              <a:buClr>
                <a:schemeClr val="bg2">
                  <a:lumMod val="50000"/>
                </a:schemeClr>
              </a:buClr>
            </a:pPr>
            <a:r>
              <a:rPr lang="en-US" dirty="0">
                <a:sym typeface="Wingdings" panose="05000000000000000000" pitchFamily="2" charset="2"/>
              </a:rPr>
              <a:t>Provide test report from labs to determine the root cause of the illness.</a:t>
            </a:r>
          </a:p>
          <a:p>
            <a:pPr algn="just">
              <a:buClr>
                <a:schemeClr val="bg2">
                  <a:lumMod val="50000"/>
                </a:schemeClr>
              </a:buClr>
            </a:pPr>
            <a:r>
              <a:rPr lang="en-US" dirty="0">
                <a:sym typeface="Wingdings" panose="05000000000000000000" pitchFamily="2" charset="2"/>
              </a:rPr>
              <a:t>Provide nurse assistance for quick distribution of medication.</a:t>
            </a:r>
          </a:p>
          <a:p>
            <a:pPr algn="just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4783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BA7B6-AB13-4BB1-8E48-DFF783EC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b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b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39D5C-85FE-4E35-8E51-52D38733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Collecting large amount of funds to treat homeless patients on a large scale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>
                <a:sym typeface="Wingdings" panose="05000000000000000000" pitchFamily="2" charset="2"/>
              </a:rPr>
              <a:t>Having the Event Volunteers create various Fundraising Events to collect money for treating the deteriorating conditions of the homeless.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>
                <a:sym typeface="Wingdings" panose="05000000000000000000" pitchFamily="2" charset="2"/>
              </a:rPr>
              <a:t>Having the Sponsors enroll for Fundraising events through an User Friendly Application.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>
                <a:sym typeface="Wingdings" panose="05000000000000000000" pitchFamily="2" charset="2"/>
              </a:rPr>
              <a:t>Having the admin of the health camp sanction funds to take care of the medical needs of the homeless patients.</a:t>
            </a:r>
          </a:p>
        </p:txBody>
      </p:sp>
    </p:spTree>
    <p:extLst>
      <p:ext uri="{BB962C8B-B14F-4D97-AF65-F5344CB8AC3E}">
        <p14:creationId xmlns:p14="http://schemas.microsoft.com/office/powerpoint/2010/main" val="2872245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BA7B6-AB13-4BB1-8E48-DFF783EC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b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b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39D5C-85FE-4E35-8E51-52D38733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Having the Homeless people with severe health conditions be smoothly registered with the Hospitals.</a:t>
            </a:r>
          </a:p>
          <a:p>
            <a:pPr marL="0" indent="0" algn="just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>
                <a:sym typeface="Wingdings" panose="05000000000000000000" pitchFamily="2" charset="2"/>
              </a:rPr>
              <a:t>Have the Volunteers register a sick homeless person to a Hospital.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>
                <a:sym typeface="Wingdings" panose="05000000000000000000" pitchFamily="2" charset="2"/>
              </a:rPr>
              <a:t>Have the volunteer provide assistance in filling the details of the patient while registering.</a:t>
            </a:r>
          </a:p>
          <a:p>
            <a:pPr algn="just"/>
            <a:endParaRPr lang="en-US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063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533</Words>
  <Application>Microsoft Office PowerPoint</Application>
  <PresentationFormat>Widescreen</PresentationFormat>
  <Paragraphs>119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Wingdings</vt:lpstr>
      <vt:lpstr>Wingdings 3</vt:lpstr>
      <vt:lpstr>Ion</vt:lpstr>
      <vt:lpstr>People Welfare Organization</vt:lpstr>
      <vt:lpstr> PROBLEM   STATEMENT </vt:lpstr>
      <vt:lpstr> Our Approach to Solve this Issue </vt:lpstr>
      <vt:lpstr>PowerPoint Presentation</vt:lpstr>
      <vt:lpstr>PowerPoint Presentation</vt:lpstr>
      <vt:lpstr>PowerPoint Presentation</vt:lpstr>
      <vt:lpstr> Our Use Cases</vt:lpstr>
      <vt:lpstr> Our Use Cases</vt:lpstr>
      <vt:lpstr> Our Use Cases</vt:lpstr>
      <vt:lpstr> Key 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Welfare Organization</dc:title>
  <dc:creator>Ashutosh Raichurkar</dc:creator>
  <cp:lastModifiedBy>Ashwin krishnan</cp:lastModifiedBy>
  <cp:revision>59</cp:revision>
  <dcterms:created xsi:type="dcterms:W3CDTF">2019-12-07T07:41:38Z</dcterms:created>
  <dcterms:modified xsi:type="dcterms:W3CDTF">2019-12-08T04:25:47Z</dcterms:modified>
</cp:coreProperties>
</file>